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23"/>
  </p:handoutMasterIdLst>
  <p:sldIdLst>
    <p:sldId id="262" r:id="rId3"/>
    <p:sldId id="307" r:id="rId4"/>
    <p:sldId id="333" r:id="rId5"/>
    <p:sldId id="263" r:id="rId6"/>
    <p:sldId id="319" r:id="rId7"/>
    <p:sldId id="378" r:id="rId8"/>
    <p:sldId id="379" r:id="rId9"/>
    <p:sldId id="377" r:id="rId10"/>
    <p:sldId id="265" r:id="rId11"/>
    <p:sldId id="394" r:id="rId12"/>
    <p:sldId id="257" r:id="rId13"/>
    <p:sldId id="314" r:id="rId14"/>
    <p:sldId id="310" r:id="rId15"/>
    <p:sldId id="266" r:id="rId16"/>
    <p:sldId id="338" r:id="rId17"/>
    <p:sldId id="393" r:id="rId18"/>
    <p:sldId id="281" r:id="rId19"/>
    <p:sldId id="380" r:id="rId20"/>
    <p:sldId id="381" r:id="rId21"/>
    <p:sldId id="273" r:id="rId22"/>
  </p:sldIdLst>
  <p:sldSz cx="10223500" cy="572008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826"/>
    <a:srgbClr val="CC00CC"/>
    <a:srgbClr val="CC6600"/>
    <a:srgbClr val="FF33CC"/>
    <a:srgbClr val="008000"/>
    <a:srgbClr val="FFFF99"/>
    <a:srgbClr val="FF9933"/>
    <a:srgbClr val="FF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295"/>
    <p:restoredTop sz="94682"/>
  </p:normalViewPr>
  <p:slideViewPr>
    <p:cSldViewPr showGuides="1">
      <p:cViewPr varScale="1">
        <p:scale>
          <a:sx n="101" d="100"/>
          <a:sy n="101" d="100"/>
        </p:scale>
        <p:origin x="132" y="408"/>
      </p:cViewPr>
      <p:guideLst>
        <p:guide orient="horz" pos="1812"/>
        <p:guide pos="32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2946" name="页眉占位符 8294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82947" name="日期占位符 8294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82948" name="页脚占位符 8294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82949" name="灯片编号占位符 8294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楷体_GB2312" pitchFamily="49" charset="-122"/>
                <a:ea typeface="楷体_GB2312" pitchFamily="49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6800" y="1777131"/>
            <a:ext cx="8690400" cy="1226247"/>
          </a:xfrm>
        </p:spPr>
        <p:txBody>
          <a:bodyPr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33600" y="3241741"/>
            <a:ext cx="7156800" cy="1461962"/>
          </a:xfrm>
        </p:spPr>
        <p:txBody>
          <a:bodyPr/>
          <a:lstStyle>
            <a:lvl1pPr marL="0" indent="0" algn="ctr">
              <a:buNone/>
              <a:defRPr/>
            </a:lvl1pPr>
            <a:lvl2pPr marL="381635" indent="0" algn="ctr">
              <a:buNone/>
              <a:defRPr/>
            </a:lvl2pPr>
            <a:lvl3pPr marL="762635" indent="0" algn="ctr">
              <a:buNone/>
              <a:defRPr/>
            </a:lvl3pPr>
            <a:lvl4pPr marL="1144270" indent="0" algn="ctr">
              <a:buNone/>
              <a:defRPr/>
            </a:lvl4pPr>
            <a:lvl5pPr marL="1525270" indent="0" algn="ctr">
              <a:buNone/>
              <a:defRPr/>
            </a:lvl5pPr>
            <a:lvl6pPr marL="1906905" indent="0" algn="ctr">
              <a:buNone/>
              <a:defRPr/>
            </a:lvl6pPr>
            <a:lvl7pPr marL="2287905" indent="0" algn="ctr">
              <a:buNone/>
              <a:defRPr/>
            </a:lvl7pPr>
            <a:lvl8pPr marL="2669540" indent="0" algn="ctr">
              <a:buNone/>
              <a:defRPr/>
            </a:lvl8pPr>
            <a:lvl9pPr marL="3051175" indent="0" algn="ctr">
              <a:buNone/>
              <a:defRPr/>
            </a:lvl9pPr>
          </a:lstStyle>
          <a:p>
            <a:pPr fontAlgn="base"/>
            <a:r>
              <a:rPr lang="zh-CN" altLang="en-US" sz="2670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z="2670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233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67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67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412400" y="229094"/>
            <a:ext cx="2300400" cy="4881151"/>
          </a:xfrm>
        </p:spPr>
        <p:txBody>
          <a:bodyPr vert="eaVert"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11200" y="229094"/>
            <a:ext cx="6730800" cy="4881151"/>
          </a:xfrm>
        </p:spPr>
        <p:txBody>
          <a:bodyPr vert="eaVert"/>
          <a:lstStyle/>
          <a:p>
            <a:pPr lvl="0" fontAlgn="base"/>
            <a:r>
              <a:rPr lang="zh-CN" altLang="en-US" sz="2670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233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67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67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233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67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67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7626" y="3676092"/>
            <a:ext cx="8690400" cy="1136199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pPr fontAlgn="base"/>
            <a:r>
              <a:rPr lang="zh-CN" altLang="en-US" sz="3335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07626" y="2424685"/>
            <a:ext cx="8690400" cy="1251407"/>
          </a:xfrm>
        </p:spPr>
        <p:txBody>
          <a:bodyPr anchor="b"/>
          <a:lstStyle>
            <a:lvl1pPr marL="0" indent="0">
              <a:buNone/>
              <a:defRPr sz="1670"/>
            </a:lvl1pPr>
            <a:lvl2pPr marL="381635" indent="0">
              <a:buNone/>
              <a:defRPr sz="1500"/>
            </a:lvl2pPr>
            <a:lvl3pPr marL="762635" indent="0">
              <a:buNone/>
              <a:defRPr sz="1335"/>
            </a:lvl3pPr>
            <a:lvl4pPr marL="1144270" indent="0">
              <a:buNone/>
              <a:defRPr sz="1170"/>
            </a:lvl4pPr>
            <a:lvl5pPr marL="1525270" indent="0">
              <a:buNone/>
              <a:defRPr sz="1170"/>
            </a:lvl5pPr>
            <a:lvl6pPr marL="1906905" indent="0">
              <a:buNone/>
              <a:defRPr sz="1170"/>
            </a:lvl6pPr>
            <a:lvl7pPr marL="2287905" indent="0">
              <a:buNone/>
              <a:defRPr sz="1170"/>
            </a:lvl7pPr>
            <a:lvl8pPr marL="2669540" indent="0">
              <a:buNone/>
              <a:defRPr sz="1170"/>
            </a:lvl8pPr>
            <a:lvl9pPr marL="3051175" indent="0">
              <a:buNone/>
              <a:defRPr sz="1170"/>
            </a:lvl9pPr>
          </a:lstStyle>
          <a:p>
            <a:pPr lvl="0" fontAlgn="base"/>
            <a:r>
              <a:rPr lang="zh-CN" altLang="en-US" sz="167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11200" y="1334835"/>
            <a:ext cx="4515600" cy="3775411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z="2335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67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97200" y="1334835"/>
            <a:ext cx="4515600" cy="3775411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z="2335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67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1200" y="1280541"/>
            <a:ext cx="4517375" cy="53366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1200" y="1814210"/>
            <a:ext cx="4517375" cy="3296036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1670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335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335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93650" y="1280541"/>
            <a:ext cx="4519150" cy="53366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93650" y="1814210"/>
            <a:ext cx="4519150" cy="3296036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1670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335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335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3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200" y="227769"/>
            <a:ext cx="3363625" cy="969344"/>
          </a:xfrm>
        </p:spPr>
        <p:txBody>
          <a:bodyPr anchor="b"/>
          <a:lstStyle>
            <a:lvl1pPr algn="l">
              <a:defRPr sz="1670" b="1"/>
            </a:lvl1pPr>
          </a:lstStyle>
          <a:p>
            <a:pPr fontAlgn="base"/>
            <a:r>
              <a:rPr lang="zh-CN" altLang="en-US" sz="1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97300" y="227769"/>
            <a:ext cx="5715500" cy="4882476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 fontAlgn="base"/>
            <a:r>
              <a:rPr lang="zh-CN" altLang="en-US" sz="2670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233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67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67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11200" y="1197114"/>
            <a:ext cx="3363625" cy="3913132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 fontAlgn="base"/>
            <a:r>
              <a:rPr lang="zh-CN" altLang="en-US" sz="117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3976" y="4004504"/>
            <a:ext cx="6134400" cy="472754"/>
          </a:xfrm>
        </p:spPr>
        <p:txBody>
          <a:bodyPr anchor="b"/>
          <a:lstStyle>
            <a:lvl1pPr algn="l">
              <a:defRPr sz="1670" b="1"/>
            </a:lvl1pPr>
          </a:lstStyle>
          <a:p>
            <a:pPr fontAlgn="base"/>
            <a:r>
              <a:rPr lang="zh-CN" altLang="en-US" sz="167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03976" y="511157"/>
            <a:ext cx="6134400" cy="343243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70"/>
            </a:lvl1pPr>
            <a:lvl2pPr marL="381635" indent="0">
              <a:buNone/>
              <a:defRPr sz="2335"/>
            </a:lvl2pPr>
            <a:lvl3pPr marL="762635" indent="0">
              <a:buNone/>
              <a:defRPr sz="2000"/>
            </a:lvl3pPr>
            <a:lvl4pPr marL="1144270" indent="0">
              <a:buNone/>
              <a:defRPr sz="1670"/>
            </a:lvl4pPr>
            <a:lvl5pPr marL="1525270" indent="0">
              <a:buNone/>
              <a:defRPr sz="1670"/>
            </a:lvl5pPr>
            <a:lvl6pPr marL="1906905" indent="0">
              <a:buNone/>
              <a:defRPr sz="1670"/>
            </a:lvl6pPr>
            <a:lvl7pPr marL="2287905" indent="0">
              <a:buNone/>
              <a:defRPr sz="1670"/>
            </a:lvl7pPr>
            <a:lvl8pPr marL="2669540" indent="0">
              <a:buNone/>
              <a:defRPr sz="1670"/>
            </a:lvl8pPr>
            <a:lvl9pPr marL="3051175" indent="0">
              <a:buNone/>
              <a:defRPr sz="167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03976" y="4477258"/>
            <a:ext cx="6134400" cy="671390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 fontAlgn="base"/>
            <a:r>
              <a:rPr lang="zh-CN" altLang="en-US" sz="117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11175" y="228600"/>
            <a:ext cx="9201150" cy="9540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fontAlgn="base"/>
            <a:r>
              <a:rPr lang="zh-CN" altLang="en-US" sz="3670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511175" y="1335088"/>
            <a:ext cx="9201150" cy="37750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r>
              <a:rPr lang="zh-CN" altLang="en-US" sz="267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base"/>
            <a:r>
              <a:rPr lang="zh-CN" altLang="en-US" sz="2335" strike="noStrike" noProof="1" dirty="0"/>
              <a:t>第二级</a:t>
            </a:r>
            <a:endParaRPr lang="zh-CN" altLang="en-US" strike="noStrike" noProof="1" dirty="0"/>
          </a:p>
          <a:p>
            <a:pPr lvl="2" fontAlgn="base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base"/>
            <a:r>
              <a:rPr lang="zh-CN" altLang="en-US" sz="1670" strike="noStrike" noProof="1" dirty="0"/>
              <a:t>第四级</a:t>
            </a:r>
            <a:endParaRPr lang="zh-CN" altLang="en-US" strike="noStrike" noProof="1" dirty="0"/>
          </a:p>
          <a:p>
            <a:pPr lvl="4" fontAlgn="base"/>
            <a:r>
              <a:rPr lang="zh-CN" altLang="en-US" sz="167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1175" y="5210175"/>
            <a:ext cx="2386013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17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5210175"/>
            <a:ext cx="32385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sz="117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27900" y="5210175"/>
            <a:ext cx="2384425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17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7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50" indent="-285750" algn="l" rtl="0" eaLnBrk="0" fontAlgn="base" hangingPunct="0">
        <a:spcBef>
          <a:spcPts val="80"/>
        </a:spcBef>
        <a:spcAft>
          <a:spcPct val="0"/>
        </a:spcAft>
        <a:buChar char="•"/>
        <a:defRPr sz="2670">
          <a:solidFill>
            <a:schemeClr val="tx1"/>
          </a:solidFill>
          <a:latin typeface="+mn-lt"/>
          <a:ea typeface="+mn-ea"/>
          <a:cs typeface="+mn-cs"/>
        </a:defRPr>
      </a:lvl1pPr>
      <a:lvl2pPr marL="619760" indent="-238125" algn="l" rtl="0" eaLnBrk="0" fontAlgn="base" hangingPunct="0">
        <a:spcBef>
          <a:spcPts val="80"/>
        </a:spcBef>
        <a:spcAft>
          <a:spcPct val="0"/>
        </a:spcAft>
        <a:buChar char="–"/>
        <a:defRPr sz="2335">
          <a:solidFill>
            <a:schemeClr val="tx1"/>
          </a:solidFill>
          <a:latin typeface="+mn-lt"/>
          <a:ea typeface="+mn-ea"/>
        </a:defRPr>
      </a:lvl2pPr>
      <a:lvl3pPr marL="953135" indent="-190500" algn="l" rtl="0" eaLnBrk="0" fontAlgn="base" hangingPunct="0">
        <a:spcBef>
          <a:spcPts val="8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334770" indent="-190500" algn="l" rtl="0" eaLnBrk="0" fontAlgn="base" hangingPunct="0">
        <a:spcBef>
          <a:spcPts val="80"/>
        </a:spcBef>
        <a:spcAft>
          <a:spcPct val="0"/>
        </a:spcAft>
        <a:buChar char="–"/>
        <a:defRPr sz="1670">
          <a:solidFill>
            <a:schemeClr val="tx1"/>
          </a:solidFill>
          <a:latin typeface="+mn-lt"/>
          <a:ea typeface="+mn-ea"/>
        </a:defRPr>
      </a:lvl4pPr>
      <a:lvl5pPr marL="1716405" indent="-190500" algn="l" rtl="0" eaLnBrk="0" fontAlgn="base" hangingPunct="0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5pPr>
      <a:lvl6pPr marL="2097405" indent="-190500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6pPr>
      <a:lvl7pPr marL="2479040" indent="-190500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7pPr>
      <a:lvl8pPr marL="2860040" indent="-190500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8pPr>
      <a:lvl9pPr marL="3241675" indent="-190500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954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5.xml"/><Relationship Id="rId2" Type="http://schemas.openxmlformats.org/officeDocument/2006/relationships/image" Target="../media/image21.GIF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GIF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slide" Target="slide14.xml"/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GIF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051" name="Rectangle 2"/>
          <p:cNvSpPr>
            <a:spLocks noGrp="1"/>
          </p:cNvSpPr>
          <p:nvPr>
            <p:ph type="ctrTitle"/>
          </p:nvPr>
        </p:nvSpPr>
        <p:spPr>
          <a:xfrm>
            <a:off x="847725" y="1368425"/>
            <a:ext cx="8528050" cy="1370013"/>
          </a:xfrm>
        </p:spPr>
        <p:txBody>
          <a:bodyPr vert="horz" wrap="square" lIns="85280" tIns="42640" rIns="85280" bIns="4264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5035" b="0" i="0" u="none" strike="noStrike" kern="0" cap="none" spc="0" normalizeH="0" baseline="0" noProof="1" dirty="0">
                <a:solidFill>
                  <a:srgbClr val="FF33CC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17</a:t>
            </a:r>
            <a:r>
              <a:rPr kumimoji="0" lang="zh-CN" altLang="en-US" sz="5035" b="0" i="0" u="none" strike="noStrike" kern="0" cap="none" spc="0" normalizeH="0" baseline="0" noProof="1" dirty="0">
                <a:solidFill>
                  <a:srgbClr val="FF33CC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、</a:t>
            </a:r>
            <a:r>
              <a:rPr kumimoji="0" lang="zh-CN" altLang="en-US" sz="5035" b="1" i="0" u="none" strike="noStrike" kern="0" cap="none" spc="0" normalizeH="0" baseline="0" noProof="1" dirty="0">
                <a:solidFill>
                  <a:srgbClr val="FF33CC"/>
                </a:solidFill>
                <a:latin typeface="仿宋_GB2312" pitchFamily="49" charset="-122"/>
                <a:ea typeface="仿宋_GB2312" pitchFamily="49" charset="-122"/>
                <a:cs typeface="+mj-cs"/>
              </a:rPr>
              <a:t>要是你在野外迷了路</a:t>
            </a:r>
            <a:endParaRPr kumimoji="0" lang="zh-CN" altLang="en-US" sz="5035" b="1" i="0" u="none" strike="noStrike" kern="0" cap="none" spc="0" normalizeH="0" baseline="0" noProof="1" dirty="0">
              <a:solidFill>
                <a:srgbClr val="FF33CC"/>
              </a:solidFill>
              <a:latin typeface="仿宋_GB2312" pitchFamily="49" charset="-122"/>
              <a:ea typeface="仿宋_GB2312" pitchFamily="49" charset="-122"/>
              <a:cs typeface="+mj-cs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-42862" y="115888"/>
            <a:ext cx="5626100" cy="13700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85280" tIns="42640" rIns="85280" bIns="4264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985" b="1" i="0" u="none" strike="noStrike" kern="1200" cap="none" spc="0" normalizeH="0" baseline="0" noProof="1" dirty="0">
                <a:solidFill>
                  <a:schemeClr val="tx1"/>
                </a:solidFill>
                <a:latin typeface="仿宋_GB2312" pitchFamily="49" charset="-122"/>
                <a:ea typeface="仿宋_GB2312" pitchFamily="49" charset="-122"/>
                <a:cs typeface="+mj-cs"/>
              </a:rPr>
              <a:t>部编版二年级下册</a:t>
            </a:r>
            <a:endParaRPr kumimoji="0" lang="zh-CN" altLang="en-US" sz="2985" b="1" i="0" u="none" strike="noStrike" kern="1200" cap="none" spc="0" normalizeH="0" baseline="0" noProof="1" dirty="0">
              <a:solidFill>
                <a:schemeClr val="tx1"/>
              </a:solidFill>
              <a:latin typeface="仿宋_GB2312" pitchFamily="49" charset="-122"/>
              <a:ea typeface="仿宋_GB2312" pitchFamily="49" charset="-122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6063" y="915988"/>
            <a:ext cx="3328987" cy="3295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4" descr="星星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637" y="-338137"/>
            <a:ext cx="10215562" cy="68230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4" name="Group 23"/>
          <p:cNvGrpSpPr/>
          <p:nvPr/>
        </p:nvGrpSpPr>
        <p:grpSpPr>
          <a:xfrm>
            <a:off x="2695575" y="444500"/>
            <a:ext cx="2559050" cy="923925"/>
            <a:chOff x="336" y="480"/>
            <a:chExt cx="1728" cy="624"/>
          </a:xfrm>
        </p:grpSpPr>
        <p:pic>
          <p:nvPicPr>
            <p:cNvPr id="13315" name="Picture 15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" y="480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16" name="Picture 16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" y="480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17" name="Picture 17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6" y="576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18" name="Picture 18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2" y="672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19" name="Picture 19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6" y="960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0" name="Picture 20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0" y="912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1" name="Picture 21" descr="sta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0" y="576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3322" name="Picture 25" descr="62MC4IBXTN_1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200" y="230188"/>
            <a:ext cx="354013" cy="35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6" name="Text Box 26"/>
          <p:cNvSpPr txBox="1"/>
          <p:nvPr/>
        </p:nvSpPr>
        <p:spPr>
          <a:xfrm>
            <a:off x="1487488" y="1084263"/>
            <a:ext cx="1990725" cy="779463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北极星</a:t>
            </a:r>
            <a:endParaRPr kumimoji="0" lang="zh-CN" altLang="en-US" sz="4480" kern="1200" cap="none" spc="0" normalizeH="0" baseline="0" noProof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64" name="标题 70663"/>
          <p:cNvSpPr>
            <a:spLocks noGrp="1"/>
          </p:cNvSpPr>
          <p:nvPr>
            <p:ph type="title"/>
          </p:nvPr>
        </p:nvSpPr>
        <p:spPr>
          <a:xfrm>
            <a:off x="3765550" y="1366838"/>
            <a:ext cx="1704975" cy="1066800"/>
          </a:xfrm>
        </p:spPr>
        <p:txBody>
          <a:bodyPr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035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楷体_GB2312" pitchFamily="49" charset="-122"/>
                <a:cs typeface="+mj-cs"/>
              </a:rPr>
              <a:t>杯盏</a:t>
            </a:r>
            <a:endParaRPr kumimoji="0" lang="zh-CN" altLang="en-US" sz="5035" b="0" i="0" u="none" strike="noStrike" kern="0" cap="none" spc="0" normalizeH="0" baseline="0" noProof="1" dirty="0">
              <a:solidFill>
                <a:schemeClr val="tx2"/>
              </a:solidFill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70666" name="文本占位符 70665"/>
          <p:cNvSpPr>
            <a:spLocks noGrp="1"/>
          </p:cNvSpPr>
          <p:nvPr>
            <p:ph sz="half" idx="2"/>
          </p:nvPr>
        </p:nvSpPr>
        <p:spPr>
          <a:xfrm>
            <a:off x="5895975" y="1368425"/>
            <a:ext cx="4516438" cy="3775075"/>
          </a:xfrm>
        </p:spPr>
        <p:txBody>
          <a:bodyPr/>
          <a:lstStyle/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ts val="8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335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</a:t>
            </a:r>
            <a:r>
              <a:rPr kumimoji="0" lang="zh-CN" altLang="en-US" sz="5035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楷体_GB2312" pitchFamily="49" charset="-122"/>
                <a:cs typeface="+mn-cs"/>
              </a:rPr>
              <a:t>灯盏</a:t>
            </a:r>
            <a:endParaRPr kumimoji="0" lang="zh-CN" altLang="en-US" sz="5035" b="0" i="0" u="none" strike="noStrike" kern="0" cap="none" spc="0" normalizeH="0" baseline="0" noProof="1" dirty="0">
              <a:solidFill>
                <a:schemeClr val="tx1"/>
              </a:solidFill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70661" name="图片 70660" descr="u=1803249808,2442555807&amp;fm=15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83263" y="1235075"/>
            <a:ext cx="2060575" cy="2557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3" name="图片 70662" descr="u=1045125717,162113023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1368425"/>
            <a:ext cx="1778000" cy="2290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70" name="矩形 70669"/>
          <p:cNvSpPr/>
          <p:nvPr/>
        </p:nvSpPr>
        <p:spPr>
          <a:xfrm>
            <a:off x="1771650" y="4140200"/>
            <a:ext cx="2203450" cy="8651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035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一盏酒</a:t>
            </a:r>
            <a:endParaRPr kumimoji="0" lang="zh-CN" altLang="en-US" sz="5035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0671" name="矩形 70670"/>
          <p:cNvSpPr/>
          <p:nvPr/>
        </p:nvSpPr>
        <p:spPr>
          <a:xfrm>
            <a:off x="6124575" y="4052888"/>
            <a:ext cx="2843213" cy="866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035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一盏盏灯</a:t>
            </a:r>
            <a:endParaRPr kumimoji="0" lang="zh-CN" altLang="en-US" sz="5035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4343" name="文本框 1"/>
          <p:cNvSpPr txBox="1"/>
          <p:nvPr/>
        </p:nvSpPr>
        <p:spPr>
          <a:xfrm>
            <a:off x="188913" y="749300"/>
            <a:ext cx="1935162" cy="22145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13800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盏</a:t>
            </a:r>
            <a:endParaRPr lang="zh-CN" altLang="en-US" sz="13800" dirty="0">
              <a:latin typeface="楷体_GB2312" pitchFamily="49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0666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/>
      <p:bldP spid="70670" grpId="0"/>
      <p:bldP spid="706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标题 62465"/>
          <p:cNvSpPr>
            <a:spLocks noGrp="1"/>
          </p:cNvSpPr>
          <p:nvPr>
            <p:ph type="title"/>
          </p:nvPr>
        </p:nvSpPr>
        <p:spPr>
          <a:xfrm>
            <a:off x="7072313" y="1676400"/>
            <a:ext cx="1847850" cy="1065213"/>
          </a:xfrm>
        </p:spPr>
        <p:txBody>
          <a:bodyPr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9325" b="1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黑体" panose="02010609060101010101" pitchFamily="2" charset="-122"/>
                <a:cs typeface="+mj-cs"/>
              </a:rPr>
              <a:t>皿</a:t>
            </a:r>
            <a:endParaRPr kumimoji="0" lang="en-US" altLang="zh-CN" sz="9325" b="1" i="0" u="none" strike="noStrike" kern="0" cap="none" spc="0" normalizeH="0" baseline="0" noProof="1">
              <a:solidFill>
                <a:schemeClr val="tx2"/>
              </a:solidFill>
              <a:latin typeface="+mj-lt"/>
              <a:ea typeface="黑体" panose="02010609060101010101" pitchFamily="2" charset="-122"/>
              <a:cs typeface="+mj-cs"/>
            </a:endParaRPr>
          </a:p>
        </p:txBody>
      </p:sp>
      <p:pic>
        <p:nvPicPr>
          <p:cNvPr id="62479" name="图片 62478" descr="u=329164979,3244712915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2900" y="930275"/>
            <a:ext cx="1919288" cy="2201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85" name="图片 62484" descr="%5b1%5djia(2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875" y="930275"/>
            <a:ext cx="2060575" cy="2557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814513" y="4143375"/>
            <a:ext cx="1712912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6000" b="1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脸盆</a:t>
            </a:r>
            <a:endParaRPr lang="zh-CN" altLang="en-US" sz="6000" b="1" dirty="0">
              <a:latin typeface="楷体_GB2312" pitchFamily="49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56088" y="4143375"/>
            <a:ext cx="1712912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6000" b="1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盒子</a:t>
            </a:r>
            <a:endParaRPr lang="zh-CN" altLang="en-US" sz="6000" b="1" dirty="0">
              <a:latin typeface="楷体_GB2312" pitchFamily="49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16725" y="4143375"/>
            <a:ext cx="1712913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6000" b="1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盘子</a:t>
            </a:r>
            <a:endParaRPr lang="zh-CN" altLang="en-US" sz="6000" b="1" dirty="0">
              <a:latin typeface="楷体_GB2312" pitchFamily="49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7" name="Text Box 5"/>
          <p:cNvSpPr txBox="1"/>
          <p:nvPr/>
        </p:nvSpPr>
        <p:spPr>
          <a:xfrm>
            <a:off x="2339975" y="88900"/>
            <a:ext cx="6610350" cy="3881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要是碰上阴雨天，　　　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大树也会来帮忙。　　　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枝叶</a:t>
            </a:r>
            <a:r>
              <a:rPr kumimoji="0" lang="zh-CN" altLang="en-US" sz="4480" kern="1200" cap="none" spc="0" normalizeH="0" baseline="0" noProof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稠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的一面是南方，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枝叶</a:t>
            </a:r>
            <a:r>
              <a:rPr kumimoji="0" lang="zh-CN" altLang="en-US" sz="4480" kern="1200" cap="none" spc="0" normalizeH="0" baseline="0" noProof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稀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的一面是北方。 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6" descr="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" y="-338137"/>
            <a:ext cx="10204450" cy="6396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Picture 7" descr="381797e965dadf78435d1a066235c81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-466725"/>
            <a:ext cx="11557000" cy="6524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3" name="Text Box 9"/>
          <p:cNvSpPr txBox="1"/>
          <p:nvPr/>
        </p:nvSpPr>
        <p:spPr>
          <a:xfrm>
            <a:off x="2482850" y="2419350"/>
            <a:ext cx="1065213" cy="952500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稠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132103" name="Text Box 11">
            <a:hlinkClick r:id="rId3" action="ppaction://hlinksldjump"/>
          </p:cNvPr>
          <p:cNvSpPr txBox="1"/>
          <p:nvPr/>
        </p:nvSpPr>
        <p:spPr>
          <a:xfrm>
            <a:off x="1771650" y="1296988"/>
            <a:ext cx="2060575" cy="952500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CC00CC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南</a:t>
            </a:r>
            <a:endParaRPr kumimoji="0" lang="zh-CN" altLang="en-US" sz="5595" kern="1200" cap="none" spc="0" normalizeH="0" baseline="0" noProof="1" dirty="0">
              <a:solidFill>
                <a:srgbClr val="CC00CC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6604000" y="2433638"/>
            <a:ext cx="1279525" cy="954088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稀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6154" name="Text Box 10"/>
          <p:cNvSpPr txBox="1"/>
          <p:nvPr/>
        </p:nvSpPr>
        <p:spPr>
          <a:xfrm>
            <a:off x="6532563" y="1423988"/>
            <a:ext cx="1635125" cy="954088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CC00CC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北</a:t>
            </a:r>
            <a:endParaRPr kumimoji="0" lang="zh-CN" altLang="en-US" sz="5595" kern="1200" cap="none" spc="0" normalizeH="0" baseline="0" noProof="1" dirty="0">
              <a:solidFill>
                <a:srgbClr val="CC00CC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132103" grpId="0"/>
      <p:bldP spid="6152" grpId="0"/>
      <p:bldP spid="61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2" descr="要是你在野外迷了路_图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-5722937"/>
            <a:ext cx="10280650" cy="11364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 Box 3"/>
          <p:cNvSpPr txBox="1"/>
          <p:nvPr/>
        </p:nvSpPr>
        <p:spPr>
          <a:xfrm>
            <a:off x="1614488" y="4656138"/>
            <a:ext cx="309563" cy="436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zh-CN" altLang="zh-CN" sz="2235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0" name="Rectangle 4"/>
          <p:cNvSpPr/>
          <p:nvPr/>
        </p:nvSpPr>
        <p:spPr>
          <a:xfrm>
            <a:off x="847725" y="3713163"/>
            <a:ext cx="8528050" cy="27003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</a:pPr>
            <a:endParaRPr lang="zh-CN" altLang="zh-CN" sz="2235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3036888" y="-2663825"/>
            <a:ext cx="309563" cy="436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zh-CN" altLang="zh-CN" sz="2235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3" name="Text Box 12"/>
          <p:cNvSpPr txBox="1"/>
          <p:nvPr/>
        </p:nvSpPr>
        <p:spPr>
          <a:xfrm>
            <a:off x="2127250" y="3713163"/>
            <a:ext cx="7816850" cy="1928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0"/>
              </a:spcBef>
              <a:buClrTx/>
              <a:buSzTx/>
              <a:buFontTx/>
            </a:pPr>
            <a:r>
              <a:rPr kumimoji="0" lang="zh-CN" altLang="en-US" sz="373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　　　　　　　　　　　　　　　　雪化得快的一边是      </a:t>
            </a:r>
            <a:r>
              <a:rPr kumimoji="0" lang="en-US" altLang="zh-CN" sz="3730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endParaRPr kumimoji="0" lang="en-US" altLang="zh-CN" sz="3730" kern="1200" cap="none" spc="0" normalizeH="0" baseline="0" noProof="1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spcBef>
                <a:spcPct val="0"/>
              </a:spcBef>
              <a:buClrTx/>
              <a:buSzTx/>
              <a:buFontTx/>
            </a:pPr>
            <a:r>
              <a:rPr kumimoji="0" lang="zh-CN" altLang="en-US" sz="373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化得慢的一边是　　　。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1757" name="Text Box 13"/>
          <p:cNvSpPr txBox="1"/>
          <p:nvPr/>
        </p:nvSpPr>
        <p:spPr>
          <a:xfrm>
            <a:off x="6097588" y="4354513"/>
            <a:ext cx="1492250" cy="608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336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北边</a:t>
            </a:r>
            <a:endParaRPr kumimoji="0" lang="zh-CN" altLang="en-US" sz="336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1758" name="Text Box 14"/>
          <p:cNvSpPr txBox="1"/>
          <p:nvPr/>
        </p:nvSpPr>
        <p:spPr>
          <a:xfrm>
            <a:off x="5680075" y="4962525"/>
            <a:ext cx="1492250" cy="608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336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南边</a:t>
            </a:r>
            <a:endParaRPr kumimoji="0" lang="zh-CN" altLang="en-US" sz="336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9464" name="Line 15"/>
          <p:cNvSpPr/>
          <p:nvPr/>
        </p:nvSpPr>
        <p:spPr>
          <a:xfrm>
            <a:off x="6107113" y="4921250"/>
            <a:ext cx="1208087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65" name="Line 16"/>
          <p:cNvSpPr/>
          <p:nvPr/>
        </p:nvSpPr>
        <p:spPr>
          <a:xfrm>
            <a:off x="5610225" y="5561013"/>
            <a:ext cx="12080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19466" name="Picture 17" descr="太阳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438" y="17463"/>
            <a:ext cx="711200" cy="71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64" name="Line 20"/>
          <p:cNvSpPr/>
          <p:nvPr/>
        </p:nvSpPr>
        <p:spPr>
          <a:xfrm flipH="1">
            <a:off x="3192463" y="585788"/>
            <a:ext cx="3411537" cy="2203450"/>
          </a:xfrm>
          <a:prstGeom prst="line">
            <a:avLst/>
          </a:prstGeom>
          <a:ln w="38100" cap="flat" cmpd="sng">
            <a:solidFill>
              <a:srgbClr val="FFFF99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/>
      <p:bldP spid="317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1" name="Group 13"/>
          <p:cNvGrpSpPr/>
          <p:nvPr/>
        </p:nvGrpSpPr>
        <p:grpSpPr>
          <a:xfrm>
            <a:off x="492125" y="236538"/>
            <a:ext cx="3695700" cy="2965450"/>
            <a:chOff x="96" y="159"/>
            <a:chExt cx="3408" cy="2483"/>
          </a:xfrm>
        </p:grpSpPr>
        <p:pic>
          <p:nvPicPr>
            <p:cNvPr id="20482" name="Picture 4" descr="未命名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4" y="159"/>
              <a:ext cx="3360" cy="248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89" name="Rectangle 7"/>
            <p:cNvSpPr/>
            <p:nvPr/>
          </p:nvSpPr>
          <p:spPr>
            <a:xfrm>
              <a:off x="96" y="192"/>
              <a:ext cx="1248" cy="48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wrap="none" anchor="ctr"/>
            <a:lstStyle/>
            <a:p>
              <a:pPr fontAlgn="base"/>
              <a:endParaRPr lang="zh-CN" altLang="en-US" sz="2985" strike="noStrike" noProof="1" dirty="0">
                <a:latin typeface="楷体_GB2312" pitchFamily="49" charset="-122"/>
              </a:endParaRPr>
            </a:p>
          </p:txBody>
        </p:sp>
        <p:sp>
          <p:nvSpPr>
            <p:cNvPr id="16390" name="Rectangle 11"/>
            <p:cNvSpPr/>
            <p:nvPr/>
          </p:nvSpPr>
          <p:spPr>
            <a:xfrm>
              <a:off x="960" y="240"/>
              <a:ext cx="14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wrap="none" anchor="ctr"/>
            <a:lstStyle/>
            <a:p>
              <a:pPr fontAlgn="base"/>
              <a:endParaRPr lang="zh-CN" altLang="en-US" sz="2985" strike="noStrike" noProof="1" dirty="0">
                <a:latin typeface="楷体_GB2312" pitchFamily="49" charset="-122"/>
              </a:endParaRPr>
            </a:p>
          </p:txBody>
        </p:sp>
      </p:grpSp>
      <p:sp>
        <p:nvSpPr>
          <p:cNvPr id="44046" name="Text Box 14"/>
          <p:cNvSpPr txBox="1"/>
          <p:nvPr/>
        </p:nvSpPr>
        <p:spPr>
          <a:xfrm>
            <a:off x="4187825" y="2932113"/>
            <a:ext cx="5116513" cy="26177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2985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年轮是个容易辨认的指南针，</a:t>
            </a:r>
            <a:endParaRPr kumimoji="0" lang="zh-CN" altLang="en-US" sz="2985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2985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它会在树林里给你指点方向： </a:t>
            </a:r>
            <a:endParaRPr kumimoji="0" lang="zh-CN" altLang="en-US" sz="2985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2985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宽的地方是南边，</a:t>
            </a:r>
            <a:endParaRPr kumimoji="0" lang="zh-CN" altLang="en-US" sz="2985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2985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窄的地方是北边。</a:t>
            </a:r>
            <a:endParaRPr kumimoji="0" lang="zh-CN" altLang="en-US" sz="4105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Picture 14" descr="2007101400215569025"/>
          <p:cNvPicPr>
            <a:picLocks noChangeAspect="1"/>
          </p:cNvPicPr>
          <p:nvPr/>
        </p:nvPicPr>
        <p:blipFill>
          <a:blip r:embed="rId1"/>
          <a:srcRect b="5927"/>
          <a:stretch>
            <a:fillRect/>
          </a:stretch>
        </p:blipFill>
        <p:spPr>
          <a:xfrm>
            <a:off x="1203325" y="-53975"/>
            <a:ext cx="3197225" cy="232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17"/>
          <p:cNvSpPr txBox="1"/>
          <p:nvPr/>
        </p:nvSpPr>
        <p:spPr>
          <a:xfrm>
            <a:off x="2908300" y="2576513"/>
            <a:ext cx="5472113" cy="29337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3360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向日葵喜欢（      ）。</a:t>
            </a:r>
            <a:endParaRPr kumimoji="0" lang="en-US" altLang="zh-CN" sz="3360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3360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早晨，向日葵面向东方，</a:t>
            </a:r>
            <a:endParaRPr kumimoji="0" lang="en-US" altLang="zh-CN" sz="3360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3360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中午，向日葵面向南方，</a:t>
            </a:r>
            <a:endParaRPr kumimoji="0" lang="en-US" altLang="zh-CN" sz="3360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3360" b="1" kern="1200" cap="none" spc="0" normalizeH="0" baseline="0" noProof="1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傍晚，向日葵面向西方。</a:t>
            </a:r>
            <a:endParaRPr kumimoji="0" lang="zh-CN" altLang="en-US" sz="3360" b="1" kern="1200" cap="none" spc="0" normalizeH="0" baseline="0" noProof="1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5300" name="标题 55299"/>
          <p:cNvSpPr>
            <a:spLocks noGrp="1"/>
          </p:cNvSpPr>
          <p:nvPr>
            <p:ph type="title"/>
          </p:nvPr>
        </p:nvSpPr>
        <p:spPr>
          <a:xfrm>
            <a:off x="1700213" y="-53975"/>
            <a:ext cx="7675563" cy="5287963"/>
          </a:xfrm>
        </p:spPr>
        <p:txBody>
          <a:bodyPr anchor="ctr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要是你在野外迷了路，</a:t>
            </a:r>
            <a:br>
              <a:rPr lang="zh-CN" altLang="en-US" sz="4480" dirty="0"/>
            </a:b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可千万别</a:t>
            </a:r>
            <a:r>
              <a:rPr kumimoji="0" lang="zh-CN" altLang="en-US" sz="4480" b="0" i="0" u="none" strike="noStrike" kern="0" cap="none" spc="0" normalizeH="0" baseline="0" noProof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慌</a:t>
            </a: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张，</a:t>
            </a:r>
            <a:br>
              <a:rPr lang="zh-CN" altLang="en-US" sz="4480" dirty="0"/>
            </a:b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大自然有很多天然的指南</a:t>
            </a:r>
            <a:r>
              <a:rPr kumimoji="0" lang="zh-CN" altLang="en-US" sz="4480" b="0" i="0" u="none" strike="noStrike" kern="0" cap="none" spc="0" normalizeH="0" baseline="0" noProof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针</a:t>
            </a: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，</a:t>
            </a:r>
            <a:br>
              <a:rPr lang="zh-CN" altLang="en-US" sz="4480" dirty="0"/>
            </a:br>
            <a:r>
              <a:rPr kumimoji="0" lang="zh-CN" altLang="en-US" sz="4480" b="0" i="0" u="none" strike="noStrike" kern="0" cap="none" spc="0" normalizeH="0" baseline="0" noProof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会帮助你辨别方向。</a:t>
            </a:r>
            <a:endParaRPr kumimoji="0" lang="zh-CN" altLang="en-US" sz="4480" b="0" i="0" u="none" strike="noStrike" kern="0" cap="none" spc="0" normalizeH="0" baseline="0" noProof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7" name="Text Box 4"/>
          <p:cNvSpPr txBox="1"/>
          <p:nvPr/>
        </p:nvSpPr>
        <p:spPr>
          <a:xfrm>
            <a:off x="1700213" y="657225"/>
            <a:ext cx="7107238" cy="336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读一读：</a:t>
            </a:r>
            <a:endParaRPr kumimoji="0" lang="zh-CN" altLang="en-US" sz="5595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    课外阅读</a:t>
            </a:r>
            <a:r>
              <a:rPr kumimoji="0" lang="en-US" altLang="zh-CN" sz="4480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《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十万个为什么</a:t>
            </a:r>
            <a:r>
              <a:rPr kumimoji="0" lang="en-US" altLang="zh-CN" sz="4480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》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等书，了解大自然的奥秘。 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6"/>
          <p:cNvGrpSpPr/>
          <p:nvPr/>
        </p:nvGrpSpPr>
        <p:grpSpPr>
          <a:xfrm>
            <a:off x="1687513" y="173038"/>
            <a:ext cx="3357562" cy="4810125"/>
            <a:chOff x="899592" y="411510"/>
            <a:chExt cx="3600400" cy="3868077"/>
          </a:xfrm>
        </p:grpSpPr>
        <p:pic>
          <p:nvPicPr>
            <p:cNvPr id="512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99592" y="411510"/>
              <a:ext cx="3600400" cy="33895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矩形 3"/>
            <p:cNvSpPr/>
            <p:nvPr/>
          </p:nvSpPr>
          <p:spPr>
            <a:xfrm>
              <a:off x="1529820" y="3651508"/>
              <a:ext cx="2339943" cy="6280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85" b="1" i="0" u="none" strike="noStrike" kern="1200" cap="none" spc="0" normalizeH="0" baseline="0" noProof="1" dirty="0">
                  <a:solidFill>
                    <a:srgbClr val="000000"/>
                  </a:solidFill>
                  <a:latin typeface="+mn-ea"/>
                  <a:ea typeface="+mn-ea"/>
                  <a:cs typeface="+mn-cs"/>
                </a:rPr>
                <a:t>古代的司南</a:t>
              </a:r>
              <a:endParaRPr kumimoji="0" lang="zh-CN" altLang="en-US" sz="2985" b="1" i="0" u="none" strike="noStrike" kern="1200" cap="none" spc="0" normalizeH="0" baseline="0" noProof="1" dirty="0">
                <a:solidFill>
                  <a:srgbClr val="000000"/>
                </a:solidFill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3" name="组合 5"/>
          <p:cNvGrpSpPr/>
          <p:nvPr/>
        </p:nvGrpSpPr>
        <p:grpSpPr>
          <a:xfrm>
            <a:off x="5716588" y="354013"/>
            <a:ext cx="2786062" cy="4632325"/>
            <a:chOff x="5220072" y="555526"/>
            <a:chExt cx="2986621" cy="3725182"/>
          </a:xfrm>
        </p:grpSpPr>
        <p:pic>
          <p:nvPicPr>
            <p:cNvPr id="5125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20072" y="555526"/>
              <a:ext cx="2986621" cy="32844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6011956" y="3652633"/>
              <a:ext cx="1871002" cy="628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85" b="1" i="0" u="none" strike="noStrike" kern="1200" cap="none" spc="0" normalizeH="0" baseline="0" noProof="1" dirty="0">
                  <a:solidFill>
                    <a:srgbClr val="000000"/>
                  </a:solidFill>
                  <a:latin typeface="+mn-ea"/>
                  <a:ea typeface="+mn-ea"/>
                  <a:cs typeface="+mn-cs"/>
                </a:rPr>
                <a:t>指南针</a:t>
              </a:r>
              <a:endParaRPr kumimoji="0" lang="zh-CN" altLang="en-US" sz="2985" b="1" i="0" u="none" strike="noStrike" kern="1200" cap="none" spc="0" normalizeH="0" baseline="0" noProof="1" dirty="0">
                <a:solidFill>
                  <a:srgbClr val="000000"/>
                </a:solidFill>
                <a:latin typeface="+mn-ea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8197" name="Text Box 1030"/>
          <p:cNvSpPr txBox="1"/>
          <p:nvPr/>
        </p:nvSpPr>
        <p:spPr>
          <a:xfrm>
            <a:off x="1416050" y="528638"/>
            <a:ext cx="7675563" cy="221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0"/>
              </a:spcBef>
              <a:buClrTx/>
              <a:buSzTx/>
              <a:buFontTx/>
            </a:pPr>
            <a:endParaRPr kumimoji="0" lang="en-US" altLang="zh-CN" sz="5595" kern="1200" cap="none" spc="0" normalizeH="0" baseline="0" noProof="1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spcBef>
                <a:spcPct val="0"/>
              </a:spcBef>
              <a:buClrTx/>
              <a:buSzTx/>
              <a:buFontTx/>
            </a:pPr>
            <a:r>
              <a:rPr kumimoji="0" lang="en-US" altLang="zh-CN" sz="5595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   </a:t>
            </a:r>
            <a:r>
              <a:rPr kumimoji="0" lang="zh-CN" altLang="en-US" sz="4480" kern="1200" cap="none" spc="0" normalizeH="0" baseline="0" noProof="1" dirty="0"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“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天然指南针</a:t>
            </a:r>
            <a:r>
              <a:rPr kumimoji="0" lang="zh-CN" altLang="en-US" sz="4480" kern="1200" cap="none" spc="0" normalizeH="0" baseline="0" noProof="1" dirty="0"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”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？</a:t>
            </a:r>
            <a:r>
              <a:rPr kumimoji="0" lang="zh-CN" altLang="en-US" sz="8205" b="1" kern="1200" cap="none" spc="0" normalizeH="0" baseline="0" noProof="1" dirty="0">
                <a:solidFill>
                  <a:srgbClr val="CC66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</a:t>
            </a:r>
            <a:endParaRPr kumimoji="0" lang="zh-CN" altLang="en-US" sz="8205" b="1" kern="1200" cap="none" spc="0" normalizeH="0" baseline="0" noProof="1" dirty="0">
              <a:solidFill>
                <a:srgbClr val="CC66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5" name="矩形 89094"/>
          <p:cNvSpPr/>
          <p:nvPr/>
        </p:nvSpPr>
        <p:spPr>
          <a:xfrm>
            <a:off x="1558925" y="1084263"/>
            <a:ext cx="1136650" cy="12080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fontAlgn="base"/>
            <a:endParaRPr lang="zh-CN" altLang="en-US" sz="4105" strike="noStrike" noProof="1" dirty="0"/>
          </a:p>
        </p:txBody>
      </p:sp>
      <p:sp>
        <p:nvSpPr>
          <p:cNvPr id="89096" name="矩形 89095"/>
          <p:cNvSpPr/>
          <p:nvPr/>
        </p:nvSpPr>
        <p:spPr>
          <a:xfrm>
            <a:off x="5040313" y="1225550"/>
            <a:ext cx="782638" cy="596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fontAlgn="base"/>
            <a:endParaRPr lang="zh-CN" altLang="en-US" sz="4105" strike="noStrike" noProof="1" dirty="0"/>
          </a:p>
        </p:txBody>
      </p:sp>
      <p:sp>
        <p:nvSpPr>
          <p:cNvPr id="89097" name="矩形 89096"/>
          <p:cNvSpPr/>
          <p:nvPr/>
        </p:nvSpPr>
        <p:spPr>
          <a:xfrm>
            <a:off x="7172325" y="1793875"/>
            <a:ext cx="854075" cy="923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fontAlgn="base"/>
            <a:endParaRPr lang="zh-CN" altLang="en-US" sz="4105" strike="noStrike" noProof="1" dirty="0"/>
          </a:p>
        </p:txBody>
      </p:sp>
      <p:sp>
        <p:nvSpPr>
          <p:cNvPr id="89098" name="矩形 89097"/>
          <p:cNvSpPr/>
          <p:nvPr/>
        </p:nvSpPr>
        <p:spPr>
          <a:xfrm>
            <a:off x="3478213" y="2717800"/>
            <a:ext cx="1065213" cy="1066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fontAlgn="base"/>
            <a:endParaRPr lang="zh-CN" altLang="en-US" sz="4105" strike="noStrike" noProof="1" dirty="0"/>
          </a:p>
        </p:txBody>
      </p:sp>
      <p:grpSp>
        <p:nvGrpSpPr>
          <p:cNvPr id="89099" name="组合 89098"/>
          <p:cNvGrpSpPr/>
          <p:nvPr/>
        </p:nvGrpSpPr>
        <p:grpSpPr>
          <a:xfrm>
            <a:off x="1285875" y="1181100"/>
            <a:ext cx="1420813" cy="1208088"/>
            <a:chOff x="385" y="754"/>
            <a:chExt cx="1180" cy="1043"/>
          </a:xfrm>
        </p:grpSpPr>
        <p:sp>
          <p:nvSpPr>
            <p:cNvPr id="89100" name="椭圆 89099">
              <a:hlinkClick r:id="rId1" action="ppaction://hlinksldjump"/>
            </p:cNvPr>
            <p:cNvSpPr/>
            <p:nvPr/>
          </p:nvSpPr>
          <p:spPr>
            <a:xfrm>
              <a:off x="612" y="981"/>
              <a:ext cx="635" cy="589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fontAlgn="base"/>
              <a:endParaRPr lang="zh-CN" altLang="en-US" sz="2985" strike="noStrike" noProof="1"/>
            </a:p>
          </p:txBody>
        </p:sp>
        <p:sp>
          <p:nvSpPr>
            <p:cNvPr id="7175" name="直接连接符 89100"/>
            <p:cNvSpPr/>
            <p:nvPr/>
          </p:nvSpPr>
          <p:spPr>
            <a:xfrm>
              <a:off x="1020" y="1570"/>
              <a:ext cx="136" cy="182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76" name="直接连接符 89101"/>
            <p:cNvSpPr/>
            <p:nvPr/>
          </p:nvSpPr>
          <p:spPr>
            <a:xfrm>
              <a:off x="839" y="1525"/>
              <a:ext cx="0" cy="272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77" name="直接连接符 89102"/>
            <p:cNvSpPr/>
            <p:nvPr/>
          </p:nvSpPr>
          <p:spPr>
            <a:xfrm>
              <a:off x="1247" y="1253"/>
              <a:ext cx="318" cy="45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78" name="直接连接符 89103"/>
            <p:cNvSpPr/>
            <p:nvPr/>
          </p:nvSpPr>
          <p:spPr>
            <a:xfrm flipV="1">
              <a:off x="1202" y="981"/>
              <a:ext cx="227" cy="1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79" name="直接连接符 89104"/>
            <p:cNvSpPr/>
            <p:nvPr/>
          </p:nvSpPr>
          <p:spPr>
            <a:xfrm flipH="1">
              <a:off x="1111" y="799"/>
              <a:ext cx="91" cy="22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0" name="直接连接符 89105"/>
            <p:cNvSpPr/>
            <p:nvPr/>
          </p:nvSpPr>
          <p:spPr>
            <a:xfrm>
              <a:off x="1202" y="1389"/>
              <a:ext cx="227" cy="18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1" name="直接连接符 89106"/>
            <p:cNvSpPr/>
            <p:nvPr/>
          </p:nvSpPr>
          <p:spPr>
            <a:xfrm flipH="1">
              <a:off x="431" y="1389"/>
              <a:ext cx="226" cy="18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2" name="直接连接符 89107"/>
            <p:cNvSpPr/>
            <p:nvPr/>
          </p:nvSpPr>
          <p:spPr>
            <a:xfrm>
              <a:off x="385" y="1117"/>
              <a:ext cx="227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3" name="直接连接符 89108"/>
            <p:cNvSpPr/>
            <p:nvPr/>
          </p:nvSpPr>
          <p:spPr>
            <a:xfrm>
              <a:off x="612" y="845"/>
              <a:ext cx="136" cy="182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4" name="直接连接符 89109"/>
            <p:cNvSpPr/>
            <p:nvPr/>
          </p:nvSpPr>
          <p:spPr>
            <a:xfrm>
              <a:off x="884" y="754"/>
              <a:ext cx="45" cy="227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pic>
        <p:nvPicPr>
          <p:cNvPr id="89111" name="Picture 25" descr="62MC4IBXTN_10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113" y="2860675"/>
            <a:ext cx="852487" cy="78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113" name="图片 89112" descr="20091922592624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7663" y="1181100"/>
            <a:ext cx="995362" cy="1403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115" name="图片 89114" descr="u=1846198772,1849825881&amp;fm=59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6400" y="2074863"/>
            <a:ext cx="1243013" cy="1279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79525" y="1184275"/>
            <a:ext cx="4913313" cy="169227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3360" b="1" kern="1200" cap="none" spc="0" normalizeH="0" baseline="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太阳是个忠实的向导，</a:t>
            </a:r>
            <a:endParaRPr kumimoji="1" lang="zh-CN" altLang="en-US" sz="3360" b="1" kern="1200" cap="none" spc="0" normalizeH="0" baseline="0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3360" b="1" kern="1200" cap="none" spc="0" normalizeH="0" baseline="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它在天空给你指点方向。</a:t>
            </a:r>
            <a:endParaRPr kumimoji="1" lang="zh-CN" altLang="en-US" sz="3360" b="1" kern="1200" cap="none" spc="0" normalizeH="0" baseline="0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8" name="组合 8"/>
          <p:cNvGrpSpPr/>
          <p:nvPr/>
        </p:nvGrpSpPr>
        <p:grpSpPr>
          <a:xfrm>
            <a:off x="5935663" y="1104900"/>
            <a:ext cx="2205037" cy="777875"/>
            <a:chOff x="2120348" y="204730"/>
            <a:chExt cx="2365513" cy="626483"/>
          </a:xfrm>
        </p:grpSpPr>
        <p:sp>
          <p:nvSpPr>
            <p:cNvPr id="10" name="圆角矩形标注 9"/>
            <p:cNvSpPr/>
            <p:nvPr/>
          </p:nvSpPr>
          <p:spPr>
            <a:xfrm>
              <a:off x="2120348" y="222220"/>
              <a:ext cx="2365513" cy="608993"/>
            </a:xfrm>
            <a:prstGeom prst="wedgeRoundRectCallout">
              <a:avLst>
                <a:gd name="adj1" fmla="val -82178"/>
                <a:gd name="adj2" fmla="val -3805"/>
                <a:gd name="adj3" fmla="val 16667"/>
              </a:avLst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defRPr/>
              </a:pPr>
              <a:endParaRPr lang="zh-CN" altLang="en-US" sz="2985" strike="noStrike" noProof="1"/>
            </a:p>
          </p:txBody>
        </p:sp>
        <p:sp>
          <p:nvSpPr>
            <p:cNvPr id="10351" name="Text Box 4"/>
            <p:cNvSpPr txBox="1">
              <a:spLocks noChangeArrowheads="1"/>
            </p:cNvSpPr>
            <p:nvPr/>
          </p:nvSpPr>
          <p:spPr bwMode="auto">
            <a:xfrm>
              <a:off x="2285257" y="204730"/>
              <a:ext cx="2180696" cy="5380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algn="ctr" defTabSz="914400">
                <a:lnSpc>
                  <a:spcPts val="4500"/>
                </a:lnSpc>
                <a:buClrTx/>
                <a:buSzTx/>
                <a:buFontTx/>
              </a:pPr>
              <a:r>
                <a:rPr kumimoji="1" lang="zh-CN" altLang="en-US" sz="3360" b="1" kern="1200" cap="none" spc="0" normalizeH="0" baseline="0" noProof="1"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带路的人</a:t>
              </a:r>
              <a:endParaRPr kumimoji="1" lang="en-US" altLang="zh-CN" sz="336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7" name="组合 7"/>
          <p:cNvGrpSpPr/>
          <p:nvPr/>
        </p:nvGrpSpPr>
        <p:grpSpPr>
          <a:xfrm>
            <a:off x="2825750" y="-82550"/>
            <a:ext cx="2206625" cy="779463"/>
            <a:chOff x="2120348" y="204730"/>
            <a:chExt cx="2365513" cy="626327"/>
          </a:xfrm>
        </p:grpSpPr>
        <p:sp>
          <p:nvSpPr>
            <p:cNvPr id="6" name="圆角矩形标注 5"/>
            <p:cNvSpPr/>
            <p:nvPr/>
          </p:nvSpPr>
          <p:spPr>
            <a:xfrm>
              <a:off x="2120348" y="222172"/>
              <a:ext cx="2365513" cy="608885"/>
            </a:xfrm>
            <a:prstGeom prst="wedgeRoundRectCallout">
              <a:avLst>
                <a:gd name="adj1" fmla="val -20273"/>
                <a:gd name="adj2" fmla="val 82065"/>
                <a:gd name="adj3" fmla="val 16667"/>
              </a:avLst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defRPr/>
              </a:pPr>
              <a:endParaRPr lang="zh-CN" altLang="en-US" sz="2985" strike="noStrike" noProof="1"/>
            </a:p>
          </p:txBody>
        </p:sp>
        <p:sp>
          <p:nvSpPr>
            <p:cNvPr id="10353" name="Text Box 4"/>
            <p:cNvSpPr txBox="1">
              <a:spLocks noChangeArrowheads="1"/>
            </p:cNvSpPr>
            <p:nvPr/>
          </p:nvSpPr>
          <p:spPr bwMode="auto">
            <a:xfrm>
              <a:off x="2300605" y="204730"/>
              <a:ext cx="2165348" cy="5365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algn="ctr" defTabSz="914400">
                <a:lnSpc>
                  <a:spcPts val="4500"/>
                </a:lnSpc>
                <a:buClrTx/>
                <a:buSzTx/>
                <a:buFontTx/>
              </a:pPr>
              <a:r>
                <a:rPr kumimoji="1" lang="zh-CN" altLang="en-US" sz="3360" b="1" kern="1200" cap="none" spc="0" normalizeH="0" baseline="0" noProof="1"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忠诚可靠</a:t>
              </a:r>
              <a:endParaRPr kumimoji="1" lang="en-US" altLang="zh-CN" sz="336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74838" y="584200"/>
            <a:ext cx="1228725" cy="66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清晨</a:t>
            </a:r>
            <a:endParaRPr kumimoji="1" lang="en-US" altLang="zh-CN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74838" y="3841750"/>
            <a:ext cx="1228725" cy="66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东</a:t>
            </a:r>
            <a:endParaRPr kumimoji="1" lang="en-US" altLang="zh-CN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00" y="3333750"/>
            <a:ext cx="1920875" cy="2520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016750" y="584200"/>
            <a:ext cx="1228725" cy="66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傍晚</a:t>
            </a:r>
            <a:endParaRPr kumimoji="1" lang="en-US" altLang="zh-CN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016750" y="3841750"/>
            <a:ext cx="1228725" cy="66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西</a:t>
            </a:r>
            <a:endParaRPr kumimoji="1" lang="en-US" altLang="zh-CN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18444" name="Text Box 4"/>
          <p:cNvSpPr txBox="1"/>
          <p:nvPr/>
        </p:nvSpPr>
        <p:spPr>
          <a:xfrm>
            <a:off x="3486150" y="1455738"/>
            <a:ext cx="2881313" cy="1692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太阳是个忠实的向导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65325" y="4884738"/>
            <a:ext cx="2486025" cy="6683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旭日东升</a:t>
            </a:r>
            <a:endParaRPr kumimoji="1" lang="en-US" altLang="zh-CN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369050" y="4794250"/>
            <a:ext cx="2486025" cy="6683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ts val="4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60" b="1" i="0" u="none" strike="noStrike" kern="1200" cap="none" spc="0" normalizeH="0" baseline="0" noProof="1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夕阳西下</a:t>
            </a:r>
            <a:endParaRPr kumimoji="1" lang="zh-CN" altLang="en-US" sz="3360" b="1" i="0" u="none" strike="noStrike" kern="1200" cap="none" spc="0" normalizeH="0" baseline="0" noProof="1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3148 L 0.34219 -0.41204 C 0.41406 -0.49722 0.52135 -0.54321 0.63316 -0.54321 C 0.76094 -0.54321 0.86285 -0.49722 0.93472 -0.41204 L 1.27726 -0.03148 " pathEditMode="relative" rAng="0" ptsTypes="AAAAA">
                                      <p:cBhvr>
                                        <p:cTn id="2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900" y="-2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6" grpId="0"/>
      <p:bldP spid="18444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42" name="Picture 3" descr="太阳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975" y="493713"/>
            <a:ext cx="1136650" cy="1136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81" name="Text Box 9"/>
          <p:cNvSpPr txBox="1"/>
          <p:nvPr/>
        </p:nvSpPr>
        <p:spPr>
          <a:xfrm>
            <a:off x="1346200" y="230188"/>
            <a:ext cx="1349375" cy="9540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西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4277" name="Text Box 5"/>
          <p:cNvSpPr txBox="1"/>
          <p:nvPr/>
        </p:nvSpPr>
        <p:spPr>
          <a:xfrm>
            <a:off x="4471988" y="585788"/>
            <a:ext cx="995363" cy="954088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南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4278" name="Text Box 6"/>
          <p:cNvSpPr txBox="1"/>
          <p:nvPr/>
        </p:nvSpPr>
        <p:spPr>
          <a:xfrm>
            <a:off x="1131888" y="3856038"/>
            <a:ext cx="1422400" cy="952500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北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4280" name="Text Box 8"/>
          <p:cNvSpPr txBox="1"/>
          <p:nvPr/>
        </p:nvSpPr>
        <p:spPr>
          <a:xfrm>
            <a:off x="7031038" y="4779963"/>
            <a:ext cx="1349375" cy="9525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</a:pPr>
            <a:r>
              <a:rPr kumimoji="0" lang="zh-CN" altLang="en-US" sz="5595" kern="1200" cap="none" spc="0" normalizeH="0" baseline="0" noProof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东</a:t>
            </a:r>
            <a:endParaRPr kumimoji="0" lang="zh-CN" altLang="en-US" sz="5595" kern="1200" cap="none" spc="0" normalizeH="0" baseline="0" noProof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cxnSp>
        <p:nvCxnSpPr>
          <p:cNvPr id="54276" name="AutoShape 4"/>
          <p:cNvCxnSpPr/>
          <p:nvPr/>
        </p:nvCxnSpPr>
        <p:spPr>
          <a:xfrm flipH="1">
            <a:off x="2339975" y="1012825"/>
            <a:ext cx="3908425" cy="4294188"/>
          </a:xfrm>
          <a:prstGeom prst="straightConnector1">
            <a:avLst/>
          </a:prstGeom>
          <a:ln w="57150" cap="flat" cmpd="sng">
            <a:solidFill>
              <a:srgbClr val="FFFF99"/>
            </a:solidFill>
            <a:prstDash val="solid"/>
            <a:round/>
            <a:headEnd type="triangle" w="med" len="med"/>
            <a:tailEnd type="triangle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42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42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" fill="hold"/>
                                        <p:tgtEl>
                                          <p:spTgt spid="542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542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1" grpId="0"/>
      <p:bldP spid="54277" grpId="0"/>
      <p:bldP spid="54278" grpId="0"/>
      <p:bldP spid="542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9" name="Text Box 5"/>
          <p:cNvSpPr txBox="1"/>
          <p:nvPr/>
        </p:nvSpPr>
        <p:spPr>
          <a:xfrm>
            <a:off x="1828800" y="590550"/>
            <a:ext cx="6326188" cy="3681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北极星是</a:t>
            </a:r>
            <a:r>
              <a:rPr kumimoji="0" lang="zh-CN" altLang="en-US" sz="4480" kern="1200" cap="none" spc="0" normalizeH="0" baseline="0" noProof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盏</a:t>
            </a: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指路灯，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它永远高挂在北方。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要是你能认出它，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ts val="4000"/>
              </a:lnSpc>
              <a:spcBef>
                <a:spcPct val="0"/>
              </a:spcBef>
              <a:buClrTx/>
              <a:buSzTx/>
              <a:buFontTx/>
            </a:pPr>
            <a:r>
              <a:rPr kumimoji="0" lang="zh-CN" altLang="en-US" sz="4480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就不会在黑夜里乱闯。 </a:t>
            </a:r>
            <a:endParaRPr kumimoji="0" lang="zh-CN" altLang="en-US" sz="4480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4340" name="AutoShape 8">
            <a:hlinkClick r:id="rId2" action="ppaction://hlinksldjump"/>
          </p:cNvPr>
          <p:cNvSpPr/>
          <p:nvPr/>
        </p:nvSpPr>
        <p:spPr>
          <a:xfrm>
            <a:off x="1331913" y="5286375"/>
            <a:ext cx="311150" cy="550863"/>
          </a:xfrm>
          <a:prstGeom prst="actionButtonBlank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>
            <a:spAutoFit/>
          </a:bodyPr>
          <a:lstStyle/>
          <a:p>
            <a:pPr fontAlgn="base"/>
            <a:endParaRPr lang="zh-CN" altLang="en-US" sz="2985" strike="noStrike" noProof="1" dirty="0">
              <a:latin typeface="楷体_GB2312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</Words>
  <Application>WPS 演示</Application>
  <PresentationFormat>自定义</PresentationFormat>
  <Paragraphs>102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楷体_GB2312</vt:lpstr>
      <vt:lpstr>新宋体</vt:lpstr>
      <vt:lpstr>华文新魏</vt:lpstr>
      <vt:lpstr>仿宋_GB2312</vt:lpstr>
      <vt:lpstr>仿宋</vt:lpstr>
      <vt:lpstr>Times New Roman</vt:lpstr>
      <vt:lpstr>黑体</vt:lpstr>
      <vt:lpstr>楷体</vt:lpstr>
      <vt:lpstr>Calibri</vt:lpstr>
      <vt:lpstr>隶书</vt:lpstr>
      <vt:lpstr>微软雅黑</vt:lpstr>
      <vt:lpstr>Arial Unicode MS</vt:lpstr>
      <vt:lpstr>华文中宋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17、要是你在野外迷了路</dc:title>
  <dc:creator/>
  <cp:lastModifiedBy>qwe</cp:lastModifiedBy>
  <cp:revision>82</cp:revision>
  <dcterms:created xsi:type="dcterms:W3CDTF">2020-08-27T02:54:00Z</dcterms:created>
  <dcterms:modified xsi:type="dcterms:W3CDTF">2021-08-05T13:54:40Z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